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2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7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3705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Daily Report of Pi Logger system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lang="en-US" altLang="ja-JP" dirty="0"/>
              <a:t> </a:t>
            </a:r>
            <a:r>
              <a:rPr lang="en-US" altLang="ja-JP" dirty="0" smtClean="0"/>
              <a:t>2018-11-09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2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Pressure.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891" y="1003610"/>
            <a:ext cx="6898217" cy="5173663"/>
          </a:xfrm>
        </p:spPr>
      </p:pic>
    </p:spTree>
    <p:extLst>
      <p:ext uri="{BB962C8B-B14F-4D97-AF65-F5344CB8AC3E}">
        <p14:creationId xmlns:p14="http://schemas.microsoft.com/office/powerpoint/2010/main" val="203105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891" y="1003300"/>
            <a:ext cx="6898217" cy="5173663"/>
          </a:xfrm>
        </p:spPr>
      </p:pic>
    </p:spTree>
    <p:extLst>
      <p:ext uri="{BB962C8B-B14F-4D97-AF65-F5344CB8AC3E}">
        <p14:creationId xmlns:p14="http://schemas.microsoft.com/office/powerpoint/2010/main" val="106427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891" y="1003300"/>
            <a:ext cx="6898217" cy="5173663"/>
          </a:xfrm>
        </p:spPr>
      </p:pic>
    </p:spTree>
    <p:extLst>
      <p:ext uri="{BB962C8B-B14F-4D97-AF65-F5344CB8AC3E}">
        <p14:creationId xmlns:p14="http://schemas.microsoft.com/office/powerpoint/2010/main" val="300750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</vt:lpstr>
      <vt:lpstr>Air Pressure.</vt:lpstr>
      <vt:lpstr>Temperature.</vt:lpstr>
      <vt:lpstr>Relative Humidity.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creator>hokamoto</dc:creator>
  <cp:lastModifiedBy>hokamoto</cp:lastModifiedBy>
  <cp:revision>2</cp:revision>
  <dcterms:created xsi:type="dcterms:W3CDTF">2018-11-12T05:36:08Z</dcterms:created>
  <dcterms:modified xsi:type="dcterms:W3CDTF">2018-11-12T06:38:20Z</dcterms:modified>
</cp:coreProperties>
</file>