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2018-11-09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891" y="1003610"/>
            <a:ext cx="6898217" cy="5173663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891" y="1003300"/>
            <a:ext cx="6898217" cy="5173663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891" y="1003300"/>
            <a:ext cx="6898217" cy="5173663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2</cp:revision>
  <dcterms:created xsi:type="dcterms:W3CDTF">2018-11-12T05:36:08Z</dcterms:created>
  <dcterms:modified xsi:type="dcterms:W3CDTF">2018-11-12T06:38:20Z</dcterms:modified>
</cp:coreProperties>
</file>